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Quasars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</a:t>
            </a:r>
          </a:p>
          <a:p>
            <a:r>
              <a:rPr lang="en-US" dirty="0" err="1" smtClean="0"/>
              <a:t>Emiline</a:t>
            </a:r>
            <a:endParaRPr lang="en-US" dirty="0" smtClean="0"/>
          </a:p>
          <a:p>
            <a:r>
              <a:rPr lang="en-US" dirty="0" smtClean="0"/>
              <a:t>Sarah 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4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quasars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Extremely distant</a:t>
            </a:r>
          </a:p>
          <a:p>
            <a:r>
              <a:rPr lang="en-US" sz="3600" dirty="0" smtClean="0"/>
              <a:t>Extremely bright</a:t>
            </a:r>
          </a:p>
          <a:p>
            <a:r>
              <a:rPr lang="en-US" sz="3600" dirty="0" smtClean="0"/>
              <a:t>Powered by super massive black holes in distant galaxies</a:t>
            </a:r>
          </a:p>
          <a:p>
            <a:r>
              <a:rPr lang="en-US" sz="3600" dirty="0" smtClean="0"/>
              <a:t>Quasi-stellar radio source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4552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951"/>
            <a:ext cx="12192000" cy="68181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224879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PKS 1127-145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071287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Photo taken by Chandra X-Ray Observatory (x-ray)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84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4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78131"/>
            <a:ext cx="12191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10 billion light years away from Earth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Long X-Ray jet about a million light years across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Crater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Observed May 28,2000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171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419"/>
            <a:ext cx="12192000" cy="68374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4879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Einstein’s Cross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567587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Photo taken by Hubble Space Telescope (visible)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332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8942"/>
            <a:ext cx="12192000" cy="6839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2284308"/>
            <a:ext cx="12192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Four bodies, one quasar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8 billion light years from Earth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Pegasus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Gravitational lensing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33163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43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4879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CTA-102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07128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Photo taken by Mojave Solar Project (radio)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37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551838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Found in 1963 by Nikolai Kardashev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Thought originally to be an alien civilization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Pegasus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8599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31</TotalTime>
  <Words>105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Celestial</vt:lpstr>
      <vt:lpstr>Quasars</vt:lpstr>
      <vt:lpstr>What are quasars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Quasars</dc:title>
  <dc:creator>SmithFamily</dc:creator>
  <cp:lastModifiedBy>SmithFamily</cp:lastModifiedBy>
  <cp:revision>4</cp:revision>
  <dcterms:created xsi:type="dcterms:W3CDTF">2016-05-12T00:43:49Z</dcterms:created>
  <dcterms:modified xsi:type="dcterms:W3CDTF">2016-05-12T19:47:24Z</dcterms:modified>
</cp:coreProperties>
</file>